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78" r:id="rId2"/>
    <p:sldId id="284" r:id="rId3"/>
    <p:sldId id="288" r:id="rId4"/>
    <p:sldId id="289" r:id="rId5"/>
    <p:sldId id="292" r:id="rId6"/>
    <p:sldId id="296" r:id="rId7"/>
    <p:sldId id="299" r:id="rId8"/>
    <p:sldId id="300" r:id="rId9"/>
    <p:sldId id="306" r:id="rId10"/>
    <p:sldId id="317" r:id="rId11"/>
    <p:sldId id="326" r:id="rId12"/>
    <p:sldId id="341" r:id="rId13"/>
    <p:sldId id="343" r:id="rId14"/>
    <p:sldId id="345" r:id="rId15"/>
    <p:sldId id="346" r:id="rId16"/>
    <p:sldId id="347" r:id="rId17"/>
    <p:sldId id="361" r:id="rId18"/>
    <p:sldId id="362" r:id="rId19"/>
    <p:sldId id="365" r:id="rId20"/>
    <p:sldId id="383" r:id="rId21"/>
    <p:sldId id="384" r:id="rId22"/>
    <p:sldId id="422" r:id="rId23"/>
    <p:sldId id="424" r:id="rId24"/>
    <p:sldId id="429" r:id="rId25"/>
    <p:sldId id="431" r:id="rId26"/>
    <p:sldId id="432" r:id="rId27"/>
    <p:sldId id="433" r:id="rId28"/>
    <p:sldId id="434" r:id="rId29"/>
    <p:sldId id="483" r:id="rId30"/>
    <p:sldId id="488" r:id="rId31"/>
    <p:sldId id="490" r:id="rId32"/>
    <p:sldId id="496" r:id="rId33"/>
    <p:sldId id="497" r:id="rId3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D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010" autoAdjust="0"/>
  </p:normalViewPr>
  <p:slideViewPr>
    <p:cSldViewPr>
      <p:cViewPr varScale="1">
        <p:scale>
          <a:sx n="79" d="100"/>
          <a:sy n="79" d="100"/>
        </p:scale>
        <p:origin x="1598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330A2-78FB-4DBA-9F87-F3CAA1EF5649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927F2-BECD-424C-84EF-0182FEA83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2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38200" y="1125538"/>
            <a:ext cx="7772400" cy="1846262"/>
          </a:xfrm>
          <a:ln>
            <a:solidFill>
              <a:srgbClr val="000080"/>
            </a:solidFill>
            <a:miter lim="800000"/>
            <a:headEnd/>
            <a:tailEnd/>
          </a:ln>
        </p:spPr>
        <p:txBody>
          <a:bodyPr/>
          <a:lstStyle>
            <a:lvl1pPr>
              <a:defRPr/>
            </a:lvl1pPr>
          </a:lstStyle>
          <a:p>
            <a:pPr lvl="0"/>
            <a:endParaRPr lang="zh-TW" altLang="en-GB" noProof="0" smtClean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00113" y="3213100"/>
            <a:ext cx="5943600" cy="2425700"/>
          </a:xfrm>
        </p:spPr>
        <p:txBody>
          <a:bodyPr/>
          <a:lstStyle>
            <a:lvl1pPr marL="0" indent="0">
              <a:defRPr/>
            </a:lvl1pPr>
            <a:lvl2pPr marL="457200" lvl="1" indent="0">
              <a:defRPr/>
            </a:lvl2pPr>
            <a:lvl3pPr marL="914400" lvl="2" indent="0">
              <a:defRPr/>
            </a:lvl3pPr>
            <a:lvl4pPr marL="1371600" lvl="3" indent="0">
              <a:defRPr/>
            </a:lvl4pPr>
          </a:lstStyle>
          <a:p>
            <a:pPr lvl="0"/>
            <a:r>
              <a:rPr lang="zh-TW" altLang="en-GB" noProof="0" smtClean="0"/>
              <a:t>第二層</a:t>
            </a:r>
          </a:p>
          <a:p>
            <a:pPr lvl="1"/>
            <a:r>
              <a:rPr lang="zh-TW" altLang="en-GB" noProof="0" smtClean="0"/>
              <a:t>第三層</a:t>
            </a:r>
          </a:p>
          <a:p>
            <a:pPr lvl="2"/>
            <a:r>
              <a:rPr lang="zh-TW" altLang="en-GB" noProof="0" smtClean="0"/>
              <a:t>第四層</a:t>
            </a:r>
          </a:p>
          <a:p>
            <a:pPr lvl="3"/>
            <a:r>
              <a:rPr lang="zh-TW" altLang="en-GB" noProof="0" smtClean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22068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66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/>
          </p:nvPr>
        </p:nvSpPr>
        <p:spPr>
          <a:xfrm>
            <a:off x="395288" y="1268761"/>
            <a:ext cx="8353425" cy="5256584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291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點段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1268761"/>
            <a:ext cx="8353425" cy="5256584"/>
          </a:xfr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Pct val="80000"/>
              <a:buFont typeface="Wingdings" panose="05000000000000000000" pitchFamily="2" charset="2"/>
              <a:buBlip>
                <a:blip r:embed="rId2"/>
              </a:buBlip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  <a:lvl2pPr marL="742950" marR="0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p"/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2pPr>
            <a:lvl3pPr marL="1143000" marR="0" indent="-2286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3"/>
              </a:buBlip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3pPr>
            <a:lvl4pPr marL="1600200" marR="0" indent="-2286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Blip>
                <a:blip r:embed="rId4"/>
              </a:buBlip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4pPr>
            <a:lvl5pPr marL="2057400" marR="0" indent="-2286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5"/>
              </a:buBlip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5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1" lang="zh-TW" altLang="en-GB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按一下以編輯母片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p"/>
              <a:tabLst/>
              <a:defRPr/>
            </a:pPr>
            <a:r>
              <a:rPr kumimoji="1" lang="zh-TW" altLang="en-GB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第二層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3"/>
              </a:buBlip>
              <a:tabLst/>
              <a:defRPr/>
            </a:pPr>
            <a:r>
              <a:rPr kumimoji="1" lang="zh-TW" altLang="en-GB" sz="2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第三層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Blip>
                <a:blip r:embed="rId4"/>
              </a:buBlip>
              <a:tabLst/>
              <a:defRPr/>
            </a:pPr>
            <a:r>
              <a:rPr kumimoji="1" lang="zh-TW" altLang="en-GB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第四層</a:t>
            </a:r>
          </a:p>
          <a:p>
            <a:pPr marL="2057400" marR="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5"/>
              </a:buBlip>
              <a:tabLst/>
              <a:defRPr/>
            </a:pPr>
            <a:r>
              <a:rPr kumimoji="1" lang="zh-TW" altLang="en-GB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0596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492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 b="1">
                <a:solidFill>
                  <a:srgbClr val="0070C0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655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欄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 numCol="2" spcCol="144000"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endParaRPr lang="en-US" altLang="zh-TW" smtClean="0"/>
          </a:p>
        </p:txBody>
      </p:sp>
      <p:cxnSp>
        <p:nvCxnSpPr>
          <p:cNvPr id="3" name="直線接點 2"/>
          <p:cNvCxnSpPr>
            <a:stCxn id="7" idx="0"/>
            <a:endCxn id="7" idx="2"/>
          </p:cNvCxnSpPr>
          <p:nvPr userDrawn="1"/>
        </p:nvCxnSpPr>
        <p:spPr>
          <a:xfrm>
            <a:off x="4499769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014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欄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 numCol="3" spcCol="144000"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endParaRPr lang="en-US" altLang="zh-TW" smtClean="0"/>
          </a:p>
        </p:txBody>
      </p:sp>
      <p:cxnSp>
        <p:nvCxnSpPr>
          <p:cNvPr id="3" name="直線接點 2"/>
          <p:cNvCxnSpPr/>
          <p:nvPr userDrawn="1"/>
        </p:nvCxnSpPr>
        <p:spPr>
          <a:xfrm>
            <a:off x="3059832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 userDrawn="1"/>
        </p:nvCxnSpPr>
        <p:spPr>
          <a:xfrm>
            <a:off x="5940152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22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9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5718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圖片版面配置區 5"/>
          <p:cNvSpPr>
            <a:spLocks noGrp="1"/>
          </p:cNvSpPr>
          <p:nvPr>
            <p:ph type="pic" idx="13"/>
          </p:nvPr>
        </p:nvSpPr>
        <p:spPr>
          <a:xfrm>
            <a:off x="381000" y="507999"/>
            <a:ext cx="8128000" cy="5842000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945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12"/>
              </a:buBlip>
              <a:tabLst/>
              <a:defRPr/>
            </a:pPr>
            <a:r>
              <a:rPr kumimoji="1" lang="zh-TW" altLang="en-GB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按一下以編輯母片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p"/>
              <a:tabLst/>
              <a:defRPr/>
            </a:pPr>
            <a:r>
              <a:rPr kumimoji="1" lang="zh-TW" altLang="en-GB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</a:rPr>
              <a:t>第二層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13"/>
              </a:buBlip>
              <a:tabLst/>
              <a:defRPr/>
            </a:pPr>
            <a:r>
              <a:rPr kumimoji="1" lang="zh-TW" altLang="en-GB" sz="2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</a:rPr>
              <a:t>第三層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Blip>
                <a:blip r:embed="rId14"/>
              </a:buBlip>
              <a:tabLst/>
              <a:defRPr/>
            </a:pPr>
            <a:r>
              <a:rPr kumimoji="1" lang="zh-TW" altLang="en-GB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</a:rPr>
              <a:t>第四層</a:t>
            </a:r>
          </a:p>
          <a:p>
            <a:pPr marL="2057400" marR="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15"/>
              </a:buBlip>
              <a:tabLst/>
              <a:defRPr/>
            </a:pPr>
            <a:r>
              <a:rPr kumimoji="1" lang="zh-TW" altLang="en-GB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</a:rPr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21C2D-D537-4C31-81D4-DEFCF47D152F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28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5" r:id="rId2"/>
    <p:sldLayoutId id="2147483664" r:id="rId3"/>
    <p:sldLayoutId id="2147483654" r:id="rId4"/>
    <p:sldLayoutId id="2147483658" r:id="rId5"/>
    <p:sldLayoutId id="2147483662" r:id="rId6"/>
    <p:sldLayoutId id="2147483663" r:id="rId7"/>
    <p:sldLayoutId id="2147483656" r:id="rId8"/>
    <p:sldLayoutId id="2147483659" r:id="rId9"/>
    <p:sldLayoutId id="2147483660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00"/>
          </a:solidFill>
          <a:latin typeface="Cambria Math"/>
          <a:ea typeface="微軟正黑體"/>
          <a:cs typeface="+mj-cs"/>
        </a:defRPr>
      </a:lvl1pPr>
    </p:titleStyle>
    <p:bodyStyle>
      <a:lvl1pPr marL="342900" marR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Wingdings" panose="05000000000000000000" pitchFamily="2" charset="2"/>
        <a:buBlip>
          <a:blip r:embed="rId12"/>
        </a:buBlip>
        <a:tabLst/>
        <a:defRPr sz="3200" kern="1200">
          <a:solidFill>
            <a:srgbClr val="000000"/>
          </a:solidFill>
          <a:latin typeface="Cambria Math"/>
          <a:ea typeface="微軟正黑體"/>
          <a:cs typeface="+mn-cs"/>
        </a:defRPr>
      </a:lvl1pPr>
      <a:lvl2pPr marL="742950" marR="0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Pct val="70000"/>
        <a:buFont typeface="Wingdings" panose="05000000000000000000" pitchFamily="2" charset="2"/>
        <a:buChar char="p"/>
        <a:tabLst/>
        <a:defRPr sz="2800" kern="1200">
          <a:solidFill>
            <a:srgbClr val="000000"/>
          </a:solidFill>
          <a:latin typeface="Cambria Math"/>
          <a:ea typeface="微軟正黑體"/>
          <a:cs typeface="+mn-cs"/>
        </a:defRPr>
      </a:lvl2pPr>
      <a:lvl3pPr marL="114300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Wingdings" panose="05000000000000000000" pitchFamily="2" charset="2"/>
        <a:buBlip>
          <a:blip r:embed="rId13"/>
        </a:buBlip>
        <a:tabLst/>
        <a:defRPr sz="2400" kern="1200">
          <a:solidFill>
            <a:srgbClr val="000000"/>
          </a:solidFill>
          <a:latin typeface="Cambria Math"/>
          <a:ea typeface="微軟正黑體"/>
          <a:cs typeface="+mn-cs"/>
        </a:defRPr>
      </a:lvl3pPr>
      <a:lvl4pPr marL="160020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Blip>
          <a:blip r:embed="rId14"/>
        </a:buBlip>
        <a:tabLst/>
        <a:defRPr sz="2000" kern="1200">
          <a:solidFill>
            <a:srgbClr val="000000"/>
          </a:solidFill>
          <a:latin typeface="Cambria Math"/>
          <a:ea typeface="微軟正黑體"/>
          <a:cs typeface="+mn-cs"/>
        </a:defRPr>
      </a:lvl4pPr>
      <a:lvl5pPr marL="205740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Wingdings" panose="05000000000000000000" pitchFamily="2" charset="2"/>
        <a:buBlip>
          <a:blip r:embed="rId15"/>
        </a:buBlip>
        <a:tabLst/>
        <a:defRPr sz="2000" kern="1200">
          <a:solidFill>
            <a:srgbClr val="000000"/>
          </a:solidFill>
          <a:latin typeface="Cambria Math"/>
          <a:ea typeface="微軟正黑體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_name_test_2.htm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file_name_test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file_name_test_3.html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1268760"/>
            <a:ext cx="5775176" cy="446449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683568" y="2924944"/>
            <a:ext cx="2592288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347864" y="508000"/>
            <a:ext cx="315798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readAsDataURL()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769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987824" y="3356992"/>
            <a:ext cx="4680520" cy="122413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355976" y="4797152"/>
            <a:ext cx="291099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multiple="true"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5284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 rot="13066784">
            <a:off x="4337078" y="1371042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631683" y="692696"/>
            <a:ext cx="181331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stop here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向左箭號 4"/>
          <p:cNvSpPr/>
          <p:nvPr/>
        </p:nvSpPr>
        <p:spPr>
          <a:xfrm>
            <a:off x="1354584" y="870743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FF00"/>
                </a:solidFill>
              </a:rPr>
              <a:t>1</a:t>
            </a:r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594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3635896" y="3356992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FF00"/>
                </a:solidFill>
              </a:rPr>
              <a:t>2</a:t>
            </a:r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611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91880" y="3861048"/>
            <a:ext cx="1800200" cy="144016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331640" y="5563994"/>
            <a:ext cx="6739345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這裡只顯示第一個檔案名稱</a:t>
            </a:r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因此需要迴圈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向左箭號 4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FF00"/>
                </a:solidFill>
              </a:rPr>
              <a:t>3e</a:t>
            </a:r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565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31840" y="2060848"/>
            <a:ext cx="2304256" cy="79208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796136" y="2204864"/>
            <a:ext cx="126188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改這裡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0285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59832" y="2132856"/>
            <a:ext cx="3672408" cy="122413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499992" y="1988840"/>
            <a:ext cx="3929537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另存</a:t>
            </a:r>
            <a:endParaRPr lang="en-US" altLang="zh-TW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 action="ppaction://hlinkfile"/>
              </a:rPr>
              <a:t>file_name_test_2</a:t>
            </a:r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.html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7312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19872" y="3933056"/>
            <a:ext cx="4248472" cy="115212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6515593" y="3429000"/>
            <a:ext cx="103881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向左箭號 4"/>
          <p:cNvSpPr/>
          <p:nvPr/>
        </p:nvSpPr>
        <p:spPr>
          <a:xfrm>
            <a:off x="6156176" y="3930557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452320" y="4008903"/>
            <a:ext cx="162095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點第一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9661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220072" y="2060848"/>
            <a:ext cx="3288928" cy="43204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716016" y="4941168"/>
            <a:ext cx="174759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多了一個</a:t>
            </a:r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H="1" flipV="1">
            <a:off x="5940152" y="4293096"/>
            <a:ext cx="288032" cy="576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895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5796136" y="2204864"/>
            <a:ext cx="504056" cy="360040"/>
          </a:xfrm>
          <a:prstGeom prst="ellipse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6084168" y="2996952"/>
            <a:ext cx="90281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去掉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8066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987824" y="1772816"/>
            <a:ext cx="4896544" cy="345638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707904" y="508000"/>
            <a:ext cx="355603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 action="ppaction://hlinkfile"/>
              </a:rPr>
              <a:t>file_name_test.html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66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35896" y="3933056"/>
            <a:ext cx="4752528" cy="187220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627784" y="3140968"/>
            <a:ext cx="2366353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為甚麼都是</a:t>
            </a:r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4?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2509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4860032" y="2492896"/>
            <a:ext cx="432048" cy="648072"/>
          </a:xfrm>
          <a:prstGeom prst="ellipse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228184" y="3068960"/>
            <a:ext cx="136127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要改成</a:t>
            </a:r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5156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75856" y="2636912"/>
            <a:ext cx="2160240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031989" y="1049236"/>
            <a:ext cx="664797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利用這兩個方塊來來修成我們要的程式碼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75856" y="2996952"/>
            <a:ext cx="3816424" cy="57606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45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5" name="向左箭號 4"/>
          <p:cNvSpPr/>
          <p:nvPr/>
        </p:nvSpPr>
        <p:spPr>
          <a:xfrm rot="17459506">
            <a:off x="4144409" y="1631458"/>
            <a:ext cx="977900" cy="508000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FF00"/>
                </a:solidFill>
              </a:rPr>
              <a:t>1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6" name="向左箭號 5"/>
          <p:cNvSpPr/>
          <p:nvPr/>
        </p:nvSpPr>
        <p:spPr>
          <a:xfrm rot="2223349">
            <a:off x="5547492" y="2606214"/>
            <a:ext cx="1461205" cy="1098418"/>
          </a:xfrm>
          <a:prstGeom prst="leftArrow">
            <a:avLst/>
          </a:prstGeom>
          <a:solidFill>
            <a:srgbClr val="7030A0"/>
          </a:solidFill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FF00"/>
                </a:solidFill>
              </a:rPr>
              <a:t>2(check next slide)</a:t>
            </a:r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092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51920" y="4653136"/>
            <a:ext cx="1080120" cy="43204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508104" y="4797152"/>
            <a:ext cx="3775393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因為檔案已經有副檔名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1857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7544" y="2276872"/>
            <a:ext cx="5976664" cy="86409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33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79912" y="2492896"/>
            <a:ext cx="504056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80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987824" y="2132856"/>
            <a:ext cx="1440160" cy="50405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572000" y="1700808"/>
            <a:ext cx="535274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這裡多了一個點</a:t>
            </a:r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看看怎樣</a:t>
            </a:r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debug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7292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43808" y="2132856"/>
            <a:ext cx="1440160" cy="50405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27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5436096" y="3933056"/>
            <a:ext cx="576064" cy="720080"/>
          </a:xfrm>
          <a:prstGeom prst="ellipse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5940152" y="2636912"/>
            <a:ext cx="1152128" cy="1152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869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251520" y="836712"/>
            <a:ext cx="648072" cy="576064"/>
          </a:xfrm>
          <a:prstGeom prst="ellipse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76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9552" y="1988840"/>
            <a:ext cx="6480720" cy="57606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419872" y="260648"/>
            <a:ext cx="520552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檔案名稱</a:t>
            </a:r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 action="ppaction://hlinkfile"/>
              </a:rPr>
              <a:t>file_name_test3.html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632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83568" y="1988840"/>
            <a:ext cx="6120680" cy="79208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779912" y="1196752"/>
            <a:ext cx="90281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7719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3131840" y="3429000"/>
            <a:ext cx="720080" cy="360040"/>
          </a:xfrm>
          <a:prstGeom prst="ellipse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995936" y="4365104"/>
            <a:ext cx="90281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1734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691680" y="4365104"/>
            <a:ext cx="1077539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done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054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3203848" y="3356992"/>
            <a:ext cx="576064" cy="432048"/>
          </a:xfrm>
          <a:prstGeom prst="ellipse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4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07904" y="4653136"/>
            <a:ext cx="3240360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15816" y="3717032"/>
            <a:ext cx="370486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mtClean="0"/>
              <a:t>剛剛選取的檔案名稱</a:t>
            </a:r>
            <a:r>
              <a:rPr lang="en-US" altLang="zh-TW" smtClean="0"/>
              <a:t>,</a:t>
            </a:r>
            <a:r>
              <a:rPr lang="zh-TW" altLang="en-US" smtClean="0"/>
              <a:t>但是沒有路徑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39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771800" y="1052736"/>
            <a:ext cx="3482043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</a:p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input type file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552" y="4365104"/>
            <a:ext cx="3744416" cy="72008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004048" y="4149080"/>
            <a:ext cx="436529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DOM,</a:t>
            </a:r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</a:t>
            </a:r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元素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7841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2492896"/>
            <a:ext cx="3974976" cy="50405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932040" y="2924944"/>
            <a:ext cx="1612942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this.files</a:t>
            </a:r>
          </a:p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vs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this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 flipH="1" flipV="1">
            <a:off x="3707904" y="3717032"/>
            <a:ext cx="1152128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87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1720" y="4725144"/>
            <a:ext cx="864096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03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203696" y="5157192"/>
            <a:ext cx="6482608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這裡是單一檔案</a:t>
            </a:r>
            <a:endParaRPr lang="en-US" altLang="zh-TW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事件</a:t>
            </a:r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onchange </a:t>
            </a:r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觸發函數</a:t>
            </a:r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loadImg(this)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03848" y="3429000"/>
            <a:ext cx="4104456" cy="72008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3059832" y="2132856"/>
            <a:ext cx="3096344" cy="64807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04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rgbClr val="C00000"/>
          </a:solidFill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>
            <a:lumMod val="85000"/>
          </a:schemeClr>
        </a:solidFill>
        <a:ln w="12700">
          <a:noFill/>
        </a:ln>
      </a:spPr>
      <a:bodyPr wrap="none" rtlCol="0">
        <a:spAutoFit/>
      </a:bodyPr>
      <a:lstStyle>
        <a:defPPr>
          <a:defRPr sz="2800" b="1" smtClean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47347</TotalTime>
  <Words>115</Words>
  <Application>Microsoft Office PowerPoint</Application>
  <PresentationFormat>如螢幕大小 (4:3)</PresentationFormat>
  <Paragraphs>35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0" baseType="lpstr">
      <vt:lpstr>微軟正黑體</vt:lpstr>
      <vt:lpstr>新細明體</vt:lpstr>
      <vt:lpstr>Arial</vt:lpstr>
      <vt:lpstr>Calibri</vt:lpstr>
      <vt:lpstr>Cambria Math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linchao</dc:creator>
  <cp:lastModifiedBy>Windows 使用者</cp:lastModifiedBy>
  <cp:revision>831</cp:revision>
  <dcterms:created xsi:type="dcterms:W3CDTF">2016-05-11T16:34:21Z</dcterms:created>
  <dcterms:modified xsi:type="dcterms:W3CDTF">2018-11-27T07:02:11Z</dcterms:modified>
</cp:coreProperties>
</file>